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5" r:id="rId2"/>
    <p:sldId id="276" r:id="rId3"/>
  </p:sldIdLst>
  <p:sldSz cx="7772400" cy="100584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lete" id="{93A736E8-D93C-4552-8431-5FE4B5891F3C}">
          <p14:sldIdLst>
            <p14:sldId id="275"/>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ickelmann, Danielle (DAL-GOL)" initials="BD(" lastIdx="6" clrIdx="0">
    <p:extLst>
      <p:ext uri="{19B8F6BF-5375-455C-9EA6-DF929625EA0E}">
        <p15:presenceInfo xmlns:p15="http://schemas.microsoft.com/office/powerpoint/2012/main" userId="S-1-5-21-1140292054-41296648-3127784425-3838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3B4DA1"/>
    <a:srgbClr val="A7D154"/>
    <a:srgbClr val="FF9966"/>
    <a:srgbClr val="6666FF"/>
    <a:srgbClr val="FEC101"/>
    <a:srgbClr val="D9A601"/>
    <a:srgbClr val="000000"/>
    <a:srgbClr val="F46221"/>
    <a:srgbClr val="1F1B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29" autoAdjust="0"/>
    <p:restoredTop sz="94660"/>
  </p:normalViewPr>
  <p:slideViewPr>
    <p:cSldViewPr snapToGrid="0">
      <p:cViewPr varScale="1">
        <p:scale>
          <a:sx n="87" d="100"/>
          <a:sy n="87" d="100"/>
        </p:scale>
        <p:origin x="3432" y="2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en-US"/>
              <a:t>Click to edit Master title style</a:t>
            </a:r>
            <a:endParaRPr lang="en-US" dirty="0"/>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221C53-B04C-4070-B661-B742B2A3B2E7}" type="datetimeFigureOut">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3126650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21C53-B04C-4070-B661-B742B2A3B2E7}" type="datetimeFigureOut">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145767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21C53-B04C-4070-B661-B742B2A3B2E7}" type="datetimeFigureOut">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298120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221C53-B04C-4070-B661-B742B2A3B2E7}" type="datetimeFigureOut">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1213377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6221C53-B04C-4070-B661-B742B2A3B2E7}" type="datetimeFigureOut">
              <a:rPr lang="en-US" smtClean="0"/>
              <a:t>2/6/20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1720354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221C53-B04C-4070-B661-B742B2A3B2E7}" type="datetimeFigureOut">
              <a:rPr lang="en-US" smtClean="0"/>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2480115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4" name="Content Placeholder 3"/>
          <p:cNvSpPr>
            <a:spLocks noGrp="1"/>
          </p:cNvSpPr>
          <p:nvPr>
            <p:ph sz="half" idx="2"/>
          </p:nvPr>
        </p:nvSpPr>
        <p:spPr>
          <a:xfrm>
            <a:off x="535366" y="3674110"/>
            <a:ext cx="3288089"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Edit Master text styles</a:t>
            </a:r>
          </a:p>
        </p:txBody>
      </p:sp>
      <p:sp>
        <p:nvSpPr>
          <p:cNvPr id="6" name="Content Placeholder 5"/>
          <p:cNvSpPr>
            <a:spLocks noGrp="1"/>
          </p:cNvSpPr>
          <p:nvPr>
            <p:ph sz="quarter" idx="4"/>
          </p:nvPr>
        </p:nvSpPr>
        <p:spPr>
          <a:xfrm>
            <a:off x="3934778" y="3674110"/>
            <a:ext cx="3304282" cy="54040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221C53-B04C-4070-B661-B742B2A3B2E7}" type="datetimeFigureOut">
              <a:rPr lang="en-US" smtClean="0"/>
              <a:t>2/6/20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705025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221C53-B04C-4070-B661-B742B2A3B2E7}" type="datetimeFigureOut">
              <a:rPr lang="en-US" smtClean="0"/>
              <a:t>2/6/20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3995976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221C53-B04C-4070-B661-B742B2A3B2E7}" type="datetimeFigureOut">
              <a:rPr lang="en-US" smtClean="0"/>
              <a:t>2/6/20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22899404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C6221C53-B04C-4070-B661-B742B2A3B2E7}" type="datetimeFigureOut">
              <a:rPr lang="en-US" smtClean="0"/>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1124741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dirty="0"/>
              <a:t>Click icon to add picture</a:t>
            </a:r>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Edit Master text styles</a:t>
            </a:r>
          </a:p>
        </p:txBody>
      </p:sp>
      <p:sp>
        <p:nvSpPr>
          <p:cNvPr id="5" name="Date Placeholder 4"/>
          <p:cNvSpPr>
            <a:spLocks noGrp="1"/>
          </p:cNvSpPr>
          <p:nvPr>
            <p:ph type="dt" sz="half" idx="10"/>
          </p:nvPr>
        </p:nvSpPr>
        <p:spPr/>
        <p:txBody>
          <a:bodyPr/>
          <a:lstStyle/>
          <a:p>
            <a:fld id="{C6221C53-B04C-4070-B661-B742B2A3B2E7}" type="datetimeFigureOut">
              <a:rPr lang="en-US" smtClean="0"/>
              <a:t>2/6/20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E04CE71-EF52-4E6E-B31B-D0DDC2E73219}" type="slidenum">
              <a:rPr lang="en-US" smtClean="0"/>
              <a:t>‹#›</a:t>
            </a:fld>
            <a:endParaRPr lang="en-US" dirty="0"/>
          </a:p>
        </p:txBody>
      </p:sp>
    </p:spTree>
    <p:extLst>
      <p:ext uri="{BB962C8B-B14F-4D97-AF65-F5344CB8AC3E}">
        <p14:creationId xmlns:p14="http://schemas.microsoft.com/office/powerpoint/2010/main" val="3563986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C6221C53-B04C-4070-B661-B742B2A3B2E7}" type="datetimeFigureOut">
              <a:rPr lang="en-US" smtClean="0"/>
              <a:t>2/6/20</a:t>
            </a:fld>
            <a:endParaRPr lang="en-US" dirty="0"/>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5E04CE71-EF52-4E6E-B31B-D0DDC2E73219}" type="slidenum">
              <a:rPr lang="en-US" smtClean="0"/>
              <a:t>‹#›</a:t>
            </a:fld>
            <a:endParaRPr lang="en-US" dirty="0"/>
          </a:p>
        </p:txBody>
      </p:sp>
    </p:spTree>
    <p:extLst>
      <p:ext uri="{BB962C8B-B14F-4D97-AF65-F5344CB8AC3E}">
        <p14:creationId xmlns:p14="http://schemas.microsoft.com/office/powerpoint/2010/main" val="3277048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3377511" y="-3187304"/>
            <a:ext cx="1017379" cy="7772400"/>
          </a:xfrm>
          <a:prstGeom prst="round2SameRect">
            <a:avLst>
              <a:gd name="adj1" fmla="val 50000"/>
              <a:gd name="adj2" fmla="val 0"/>
            </a:avLst>
          </a:prstGeom>
          <a:solidFill>
            <a:srgbClr val="6DC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035" y="475405"/>
            <a:ext cx="5045677" cy="523220"/>
          </a:xfrm>
          <a:prstGeom prst="rect">
            <a:avLst/>
          </a:prstGeom>
        </p:spPr>
        <p:txBody>
          <a:bodyPr wrap="none">
            <a:spAutoFit/>
          </a:bodyPr>
          <a:lstStyle/>
          <a:p>
            <a:r>
              <a:rPr lang="en-US" sz="2800" dirty="0">
                <a:solidFill>
                  <a:schemeClr val="bg1"/>
                </a:solidFill>
                <a:latin typeface="Arial Rounded MT Bold" panose="020F0704030504030204" pitchFamily="34" charset="0"/>
              </a:rPr>
              <a:t>SCRIBBLE SCRUBBIE PETS</a:t>
            </a:r>
          </a:p>
        </p:txBody>
      </p:sp>
      <p:sp>
        <p:nvSpPr>
          <p:cNvPr id="2" name="TextBox 1"/>
          <p:cNvSpPr txBox="1"/>
          <p:nvPr/>
        </p:nvSpPr>
        <p:spPr>
          <a:xfrm>
            <a:off x="183154" y="4720631"/>
            <a:ext cx="7406089" cy="4878259"/>
          </a:xfrm>
          <a:prstGeom prst="rect">
            <a:avLst/>
          </a:prstGeom>
          <a:noFill/>
        </p:spPr>
        <p:txBody>
          <a:bodyPr wrap="square" rtlCol="0">
            <a:spAutoFit/>
          </a:bodyPr>
          <a:lstStyle/>
          <a:p>
            <a:r>
              <a:rPr lang="en-US" sz="1200" dirty="0">
                <a:latin typeface="Century Gothic" panose="020B0502020202020204" pitchFamily="34" charset="0"/>
              </a:rPr>
              <a:t>Crayola introduces two new ways to play with your Scribble Scrubbie Pets! These small and colorable pets are easy to color and clean, and kids will love their new life-like environments; a real working mobile grooming truck and a tattoo shop complete with a rotating chair. </a:t>
            </a:r>
          </a:p>
          <a:p>
            <a:endParaRPr lang="en-US" sz="1400" b="1" dirty="0">
              <a:solidFill>
                <a:srgbClr val="6DC1C9"/>
              </a:solidFill>
              <a:latin typeface="Century Gothic" panose="020B0502020202020204" pitchFamily="34" charset="0"/>
            </a:endParaRPr>
          </a:p>
          <a:p>
            <a:r>
              <a:rPr lang="en-US" sz="1400" b="1" dirty="0">
                <a:solidFill>
                  <a:srgbClr val="6DC1C9"/>
                </a:solidFill>
                <a:latin typeface="Century Gothic" panose="020B0502020202020204" pitchFamily="34" charset="0"/>
              </a:rPr>
              <a:t>Product Descriptions </a:t>
            </a:r>
          </a:p>
          <a:p>
            <a:endParaRPr lang="en-US" sz="1050" b="1" dirty="0">
              <a:latin typeface="Century Gothic" panose="020B0502020202020204" pitchFamily="34" charset="0"/>
            </a:endParaRPr>
          </a:p>
          <a:p>
            <a:pPr marL="171450" indent="-171450">
              <a:buFont typeface="Arial" panose="020B0604020202020204" pitchFamily="34" charset="0"/>
              <a:buChar char="•"/>
            </a:pPr>
            <a:r>
              <a:rPr lang="en-US" sz="1050" b="1" dirty="0">
                <a:latin typeface="Century Gothic" panose="020B0502020202020204" pitchFamily="34" charset="0"/>
              </a:rPr>
              <a:t>Scribble Scrubbie Pets Grooming Truck: </a:t>
            </a:r>
            <a:r>
              <a:rPr lang="en-US" sz="1050" dirty="0">
                <a:latin typeface="Century Gothic" panose="020B0502020202020204" pitchFamily="34" charset="0"/>
              </a:rPr>
              <a:t>Features a real working spray pump that easily allows kids to wash their pet; just like they would in a real grooming truck. Pets Grooming Truck doubles as a storage solution that’s easy to pack up and store for later use </a:t>
            </a:r>
          </a:p>
          <a:p>
            <a:pPr marL="628650" lvl="1" indent="-171450">
              <a:buFont typeface="Arial" panose="020B0604020202020204" pitchFamily="34" charset="0"/>
              <a:buChar char="•"/>
            </a:pPr>
            <a:r>
              <a:rPr lang="en-US" sz="1050" dirty="0">
                <a:latin typeface="Century Gothic" panose="020B0502020202020204" pitchFamily="34" charset="0"/>
              </a:rPr>
              <a:t>Includes 3 Ultra-Clean Washable Markers, 2 pets, scrub brush, 1 small scrub tub and spray pump</a:t>
            </a:r>
          </a:p>
          <a:p>
            <a:pPr marL="171450" indent="-171450">
              <a:buFont typeface="Arial" panose="020B0604020202020204" pitchFamily="34" charset="0"/>
              <a:buChar char="•"/>
            </a:pPr>
            <a:endParaRPr lang="en-US" sz="1050" dirty="0">
              <a:latin typeface="Century Gothic" panose="020B0502020202020204" pitchFamily="34" charset="0"/>
            </a:endParaRPr>
          </a:p>
          <a:p>
            <a:pPr marL="171450" indent="-171450">
              <a:buFont typeface="Arial" panose="020B0604020202020204" pitchFamily="34" charset="0"/>
              <a:buChar char="•"/>
            </a:pPr>
            <a:r>
              <a:rPr lang="en-US" sz="1050" b="1" dirty="0">
                <a:latin typeface="Century Gothic" panose="020B0502020202020204" pitchFamily="34" charset="0"/>
              </a:rPr>
              <a:t>Scribble Scrubbie Pets Tattoo Shop: </a:t>
            </a:r>
            <a:r>
              <a:rPr lang="en-US" sz="1050" dirty="0">
                <a:latin typeface="Century Gothic" panose="020B0502020202020204" pitchFamily="34" charset="0"/>
              </a:rPr>
              <a:t>Features a new way for kids to color their adorable little pets - with Ultra-Clean Washable Stamper Markers. Kids can place their pet on the rotating tattoo chair and stamp away. When pets are ready for cleaning, place them in the included tub with water and scrub away. Shop folds to create a convenient storage solution for parents.</a:t>
            </a:r>
          </a:p>
          <a:p>
            <a:pPr marL="628650" lvl="1" indent="-171450">
              <a:buFont typeface="Arial" panose="020B0604020202020204" pitchFamily="34" charset="0"/>
              <a:buChar char="•"/>
            </a:pPr>
            <a:r>
              <a:rPr lang="en-US" sz="1050" dirty="0">
                <a:latin typeface="Century Gothic" panose="020B0502020202020204" pitchFamily="34" charset="0"/>
              </a:rPr>
              <a:t>Includes 2 new pets: Winston the Bulldog and Lola the Chihuahua, </a:t>
            </a:r>
            <a:r>
              <a:rPr lang="en-US" sz="1050">
                <a:latin typeface="Century Gothic" panose="020B0502020202020204" pitchFamily="34" charset="0"/>
              </a:rPr>
              <a:t>2 Ultra-Clean </a:t>
            </a:r>
            <a:r>
              <a:rPr lang="en-US" sz="1050" dirty="0">
                <a:latin typeface="Century Gothic" panose="020B0502020202020204" pitchFamily="34" charset="0"/>
              </a:rPr>
              <a:t>Washable Stamper Markers, scrub brush and small tub </a:t>
            </a:r>
          </a:p>
          <a:p>
            <a:pPr marL="171450" indent="-171450">
              <a:buFont typeface="Arial" panose="020B0604020202020204" pitchFamily="34" charset="0"/>
              <a:buChar char="•"/>
            </a:pPr>
            <a:endParaRPr lang="en-US" sz="1050" dirty="0">
              <a:latin typeface="Century Gothic" panose="020B0502020202020204" pitchFamily="34" charset="0"/>
            </a:endParaRPr>
          </a:p>
          <a:p>
            <a:pPr lvl="0"/>
            <a:r>
              <a:rPr lang="en-US" sz="1400" b="1" dirty="0">
                <a:solidFill>
                  <a:srgbClr val="6DC1C9"/>
                </a:solidFill>
                <a:latin typeface="Century Gothic" panose="020B0502020202020204" pitchFamily="34" charset="0"/>
              </a:rPr>
              <a:t>Target Audience</a:t>
            </a:r>
          </a:p>
          <a:p>
            <a:pPr lvl="0"/>
            <a:endParaRPr lang="en-US" sz="1400" b="1" dirty="0">
              <a:solidFill>
                <a:srgbClr val="6DC1C9"/>
              </a:solidFill>
              <a:latin typeface="Century Gothic" panose="020B0502020202020204" pitchFamily="34" charset="0"/>
            </a:endParaRPr>
          </a:p>
          <a:p>
            <a:pPr marL="171450" lvl="0" indent="-171450">
              <a:buFont typeface="Arial" panose="020B0604020202020204" pitchFamily="34" charset="0"/>
              <a:buChar char="•"/>
            </a:pPr>
            <a:r>
              <a:rPr lang="en-US" sz="1050" dirty="0">
                <a:latin typeface="Century Gothic" panose="020B0502020202020204" pitchFamily="34" charset="0"/>
              </a:rPr>
              <a:t>Children aged 3 years and older </a:t>
            </a:r>
          </a:p>
          <a:p>
            <a:pPr lvl="0"/>
            <a:endParaRPr lang="en-US" sz="1400" b="1" dirty="0">
              <a:solidFill>
                <a:srgbClr val="6DC1C9"/>
              </a:solidFill>
              <a:latin typeface="Century Gothic" panose="020B0502020202020204" pitchFamily="34" charset="0"/>
            </a:endParaRPr>
          </a:p>
          <a:p>
            <a:pPr lvl="0"/>
            <a:r>
              <a:rPr lang="en-US" sz="1400" b="1" dirty="0">
                <a:solidFill>
                  <a:srgbClr val="6DC1C9"/>
                </a:solidFill>
                <a:latin typeface="Century Gothic" panose="020B0502020202020204" pitchFamily="34" charset="0"/>
              </a:rPr>
              <a:t>How to Buy</a:t>
            </a:r>
          </a:p>
          <a:p>
            <a:pPr lvl="0"/>
            <a:endParaRPr lang="en-US" sz="1100" b="1" dirty="0">
              <a:solidFill>
                <a:srgbClr val="6DC1C9"/>
              </a:solidFill>
              <a:latin typeface="Century Gothic" panose="020B0502020202020204" pitchFamily="34" charset="0"/>
            </a:endParaRPr>
          </a:p>
          <a:p>
            <a:pPr marL="171450" lvl="0" indent="-171450">
              <a:buFont typeface="Arial" panose="020B0604020202020204" pitchFamily="34" charset="0"/>
              <a:buChar char="•"/>
            </a:pPr>
            <a:r>
              <a:rPr lang="en-US" sz="1100" dirty="0">
                <a:latin typeface="Century Gothic" panose="020B0502020202020204" pitchFamily="34" charset="0"/>
              </a:rPr>
              <a:t>Grooming Truck: $19.99</a:t>
            </a:r>
          </a:p>
          <a:p>
            <a:pPr marL="171450" lvl="0" indent="-171450">
              <a:buFont typeface="Arial" panose="020B0604020202020204" pitchFamily="34" charset="0"/>
              <a:buChar char="•"/>
            </a:pPr>
            <a:r>
              <a:rPr lang="en-US" sz="1100" dirty="0">
                <a:latin typeface="Century Gothic" panose="020B0502020202020204" pitchFamily="34" charset="0"/>
              </a:rPr>
              <a:t>Tattoo Shop: $14.99</a:t>
            </a:r>
          </a:p>
          <a:p>
            <a:pPr marL="171450" lvl="0" indent="-171450">
              <a:buFont typeface="Arial" panose="020B0604020202020204" pitchFamily="34" charset="0"/>
              <a:buChar char="•"/>
            </a:pPr>
            <a:r>
              <a:rPr lang="en-US" sz="1100" dirty="0">
                <a:latin typeface="Century Gothic" panose="020B0502020202020204" pitchFamily="34" charset="0"/>
              </a:rPr>
              <a:t>Available at Crayola.com and retailers nationwide August 2020</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9727" y="-103622"/>
            <a:ext cx="2814665" cy="1158054"/>
          </a:xfrm>
          <a:prstGeom prst="rect">
            <a:avLst/>
          </a:prstGeom>
        </p:spPr>
      </p:pic>
      <p:pic>
        <p:nvPicPr>
          <p:cNvPr id="7" name="Picture 6"/>
          <p:cNvPicPr>
            <a:picLocks noChangeAspect="1"/>
          </p:cNvPicPr>
          <p:nvPr/>
        </p:nvPicPr>
        <p:blipFill rotWithShape="1">
          <a:blip r:embed="rId3"/>
          <a:srcRect t="5307" b="8647"/>
          <a:stretch/>
        </p:blipFill>
        <p:spPr>
          <a:xfrm>
            <a:off x="3886198" y="2026033"/>
            <a:ext cx="3838958" cy="2556182"/>
          </a:xfrm>
          <a:prstGeom prst="rect">
            <a:avLst/>
          </a:prstGeom>
        </p:spPr>
      </p:pic>
      <p:pic>
        <p:nvPicPr>
          <p:cNvPr id="9" name="Picture 8">
            <a:extLst>
              <a:ext uri="{FF2B5EF4-FFF2-40B4-BE49-F238E27FC236}">
                <a16:creationId xmlns:a16="http://schemas.microsoft.com/office/drawing/2014/main" id="{ABDCB4EC-D4BC-4CC9-ADEF-F3F42F47D79D}"/>
              </a:ext>
            </a:extLst>
          </p:cNvPr>
          <p:cNvPicPr>
            <a:picLocks noChangeAspect="1"/>
          </p:cNvPicPr>
          <p:nvPr/>
        </p:nvPicPr>
        <p:blipFill rotWithShape="1">
          <a:blip r:embed="rId4"/>
          <a:srcRect l="18726" t="18435" r="16751" b="22052"/>
          <a:stretch/>
        </p:blipFill>
        <p:spPr>
          <a:xfrm>
            <a:off x="6318508" y="1290245"/>
            <a:ext cx="921492" cy="594120"/>
          </a:xfrm>
          <a:prstGeom prst="rect">
            <a:avLst/>
          </a:prstGeom>
        </p:spPr>
      </p:pic>
      <p:pic>
        <p:nvPicPr>
          <p:cNvPr id="10" name="Picture 9">
            <a:extLst>
              <a:ext uri="{FF2B5EF4-FFF2-40B4-BE49-F238E27FC236}">
                <a16:creationId xmlns:a16="http://schemas.microsoft.com/office/drawing/2014/main" id="{5DD6F369-CF08-4B07-8C2C-34CB6CE7D755}"/>
              </a:ext>
            </a:extLst>
          </p:cNvPr>
          <p:cNvPicPr>
            <a:picLocks noChangeAspect="1"/>
          </p:cNvPicPr>
          <p:nvPr/>
        </p:nvPicPr>
        <p:blipFill>
          <a:blip r:embed="rId5"/>
          <a:stretch>
            <a:fillRect/>
          </a:stretch>
        </p:blipFill>
        <p:spPr>
          <a:xfrm>
            <a:off x="5257712" y="8152049"/>
            <a:ext cx="2121592" cy="1652159"/>
          </a:xfrm>
          <a:prstGeom prst="rect">
            <a:avLst/>
          </a:prstGeom>
        </p:spPr>
      </p:pic>
      <p:pic>
        <p:nvPicPr>
          <p:cNvPr id="3" name="Picture 2">
            <a:extLst>
              <a:ext uri="{FF2B5EF4-FFF2-40B4-BE49-F238E27FC236}">
                <a16:creationId xmlns:a16="http://schemas.microsoft.com/office/drawing/2014/main" id="{2E1A3740-E17B-4BEB-9936-4E26F838FB10}"/>
              </a:ext>
            </a:extLst>
          </p:cNvPr>
          <p:cNvPicPr>
            <a:picLocks noChangeAspect="1"/>
          </p:cNvPicPr>
          <p:nvPr/>
        </p:nvPicPr>
        <p:blipFill>
          <a:blip r:embed="rId6"/>
          <a:stretch>
            <a:fillRect/>
          </a:stretch>
        </p:blipFill>
        <p:spPr>
          <a:xfrm>
            <a:off x="351989" y="2154406"/>
            <a:ext cx="3383314" cy="2427809"/>
          </a:xfrm>
          <a:prstGeom prst="rect">
            <a:avLst/>
          </a:prstGeom>
        </p:spPr>
      </p:pic>
    </p:spTree>
    <p:extLst>
      <p:ext uri="{BB962C8B-B14F-4D97-AF65-F5344CB8AC3E}">
        <p14:creationId xmlns:p14="http://schemas.microsoft.com/office/powerpoint/2010/main" val="1303984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 Same Side Corner Rectangle 3"/>
          <p:cNvSpPr/>
          <p:nvPr/>
        </p:nvSpPr>
        <p:spPr>
          <a:xfrm rot="5400000">
            <a:off x="3377511" y="-3187304"/>
            <a:ext cx="1017379" cy="7772400"/>
          </a:xfrm>
          <a:prstGeom prst="round2SameRect">
            <a:avLst>
              <a:gd name="adj1" fmla="val 50000"/>
              <a:gd name="adj2" fmla="val 0"/>
            </a:avLst>
          </a:prstGeom>
          <a:solidFill>
            <a:srgbClr val="6DC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2036" y="475405"/>
            <a:ext cx="5111874" cy="523220"/>
          </a:xfrm>
          <a:prstGeom prst="rect">
            <a:avLst/>
          </a:prstGeom>
        </p:spPr>
        <p:txBody>
          <a:bodyPr wrap="square">
            <a:spAutoFit/>
          </a:bodyPr>
          <a:lstStyle/>
          <a:p>
            <a:r>
              <a:rPr lang="en-US" sz="2800" dirty="0">
                <a:solidFill>
                  <a:schemeClr val="bg1"/>
                </a:solidFill>
                <a:latin typeface="Arial Rounded MT Bold" panose="020F0704030504030204" pitchFamily="34" charset="0"/>
              </a:rPr>
              <a:t>SCRIBBLE SCRUBBIE PETS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9727" y="-103622"/>
            <a:ext cx="2814665" cy="1158054"/>
          </a:xfrm>
          <a:prstGeom prst="rect">
            <a:avLst/>
          </a:prstGeom>
        </p:spPr>
      </p:pic>
      <p:pic>
        <p:nvPicPr>
          <p:cNvPr id="8" name="Picture 7"/>
          <p:cNvPicPr>
            <a:picLocks noChangeAspect="1"/>
          </p:cNvPicPr>
          <p:nvPr/>
        </p:nvPicPr>
        <p:blipFill>
          <a:blip r:embed="rId3"/>
          <a:stretch>
            <a:fillRect/>
          </a:stretch>
        </p:blipFill>
        <p:spPr>
          <a:xfrm>
            <a:off x="182790" y="1340320"/>
            <a:ext cx="2407597" cy="1750100"/>
          </a:xfrm>
          <a:prstGeom prst="rect">
            <a:avLst/>
          </a:prstGeom>
        </p:spPr>
      </p:pic>
      <p:pic>
        <p:nvPicPr>
          <p:cNvPr id="9" name="Picture 8">
            <a:extLst>
              <a:ext uri="{FF2B5EF4-FFF2-40B4-BE49-F238E27FC236}">
                <a16:creationId xmlns:a16="http://schemas.microsoft.com/office/drawing/2014/main" id="{ABDCB4EC-D4BC-4CC9-ADEF-F3F42F47D79D}"/>
              </a:ext>
            </a:extLst>
          </p:cNvPr>
          <p:cNvPicPr>
            <a:picLocks noChangeAspect="1"/>
          </p:cNvPicPr>
          <p:nvPr/>
        </p:nvPicPr>
        <p:blipFill rotWithShape="1">
          <a:blip r:embed="rId4"/>
          <a:srcRect l="18726" t="18435" r="16751" b="22052"/>
          <a:stretch/>
        </p:blipFill>
        <p:spPr>
          <a:xfrm>
            <a:off x="6550700" y="1295428"/>
            <a:ext cx="969238" cy="624903"/>
          </a:xfrm>
          <a:prstGeom prst="rect">
            <a:avLst/>
          </a:prstGeom>
        </p:spPr>
      </p:pic>
      <p:pic>
        <p:nvPicPr>
          <p:cNvPr id="3" name="Picture 2">
            <a:extLst>
              <a:ext uri="{FF2B5EF4-FFF2-40B4-BE49-F238E27FC236}">
                <a16:creationId xmlns:a16="http://schemas.microsoft.com/office/drawing/2014/main" id="{AFAAE900-704A-4EBE-B204-1B0B61E8C63B}"/>
              </a:ext>
            </a:extLst>
          </p:cNvPr>
          <p:cNvPicPr>
            <a:picLocks noChangeAspect="1"/>
          </p:cNvPicPr>
          <p:nvPr/>
        </p:nvPicPr>
        <p:blipFill>
          <a:blip r:embed="rId5"/>
          <a:stretch>
            <a:fillRect/>
          </a:stretch>
        </p:blipFill>
        <p:spPr>
          <a:xfrm>
            <a:off x="274451" y="4460645"/>
            <a:ext cx="2182126" cy="1589451"/>
          </a:xfrm>
          <a:prstGeom prst="rect">
            <a:avLst/>
          </a:prstGeom>
        </p:spPr>
      </p:pic>
      <p:sp>
        <p:nvSpPr>
          <p:cNvPr id="11" name="TextBox 10">
            <a:extLst>
              <a:ext uri="{FF2B5EF4-FFF2-40B4-BE49-F238E27FC236}">
                <a16:creationId xmlns:a16="http://schemas.microsoft.com/office/drawing/2014/main" id="{50380B87-16B6-4A8B-BD17-46496A9E3034}"/>
              </a:ext>
            </a:extLst>
          </p:cNvPr>
          <p:cNvSpPr txBox="1"/>
          <p:nvPr/>
        </p:nvSpPr>
        <p:spPr>
          <a:xfrm>
            <a:off x="212035" y="3135904"/>
            <a:ext cx="2701136" cy="1292662"/>
          </a:xfrm>
          <a:prstGeom prst="rect">
            <a:avLst/>
          </a:prstGeom>
          <a:noFill/>
        </p:spPr>
        <p:txBody>
          <a:bodyPr wrap="square" rtlCol="0">
            <a:spAutoFit/>
          </a:bodyPr>
          <a:lstStyle/>
          <a:p>
            <a:pPr lvl="0"/>
            <a:r>
              <a:rPr lang="en-US" sz="1200" b="1" dirty="0">
                <a:solidFill>
                  <a:srgbClr val="6DC1C9"/>
                </a:solidFill>
                <a:latin typeface="Century Gothic" panose="020B0502020202020204" pitchFamily="34" charset="0"/>
              </a:rPr>
              <a:t>Scribble Scrubbie Pets </a:t>
            </a:r>
          </a:p>
          <a:p>
            <a:pPr lvl="0"/>
            <a:r>
              <a:rPr lang="en-US" sz="1200" b="1" dirty="0">
                <a:solidFill>
                  <a:srgbClr val="6DC1C9"/>
                </a:solidFill>
                <a:highlight>
                  <a:srgbClr val="FFFF00"/>
                </a:highlight>
                <a:latin typeface="Century Gothic" panose="020B0502020202020204" pitchFamily="34" charset="0"/>
              </a:rPr>
              <a:t>NEW</a:t>
            </a:r>
            <a:r>
              <a:rPr lang="en-US" sz="1200" b="1" dirty="0">
                <a:solidFill>
                  <a:srgbClr val="6DC1C9"/>
                </a:solidFill>
                <a:latin typeface="Century Gothic" panose="020B0502020202020204" pitchFamily="34" charset="0"/>
              </a:rPr>
              <a:t>- Grooming Truck </a:t>
            </a:r>
          </a:p>
          <a:p>
            <a:pPr marL="171450" indent="-171450">
              <a:buFont typeface="Arial" panose="020B0604020202020204" pitchFamily="34" charset="0"/>
              <a:buChar char="•"/>
            </a:pPr>
            <a:r>
              <a:rPr lang="en-US" sz="1000" dirty="0">
                <a:latin typeface="Century Gothic" panose="020B0502020202020204" pitchFamily="34" charset="0"/>
              </a:rPr>
              <a:t>   Price: $19.99</a:t>
            </a:r>
          </a:p>
          <a:p>
            <a:pPr marL="285750" indent="-285750">
              <a:buFont typeface="Arial" panose="020B0604020202020204" pitchFamily="34" charset="0"/>
              <a:buChar char="•"/>
            </a:pPr>
            <a:r>
              <a:rPr lang="en-US" sz="1000" dirty="0">
                <a:latin typeface="Century Gothic" panose="020B0502020202020204" pitchFamily="34" charset="0"/>
              </a:rPr>
              <a:t>Available August 2020</a:t>
            </a:r>
          </a:p>
          <a:p>
            <a:pPr marL="285750" indent="-285750">
              <a:buFont typeface="Arial" panose="020B0604020202020204" pitchFamily="34" charset="0"/>
              <a:buChar char="•"/>
            </a:pPr>
            <a:r>
              <a:rPr lang="en-US" sz="1000" dirty="0">
                <a:latin typeface="Century Gothic" panose="020B0502020202020204" pitchFamily="34" charset="0"/>
              </a:rPr>
              <a:t>Contents:</a:t>
            </a:r>
          </a:p>
          <a:p>
            <a:pPr marL="742950" lvl="1" indent="-285750">
              <a:buFont typeface="Arial" panose="020B0604020202020204" pitchFamily="34" charset="0"/>
              <a:buChar char="•"/>
            </a:pPr>
            <a:r>
              <a:rPr lang="en-US" sz="800" dirty="0">
                <a:latin typeface="Century Gothic" panose="020B0502020202020204" pitchFamily="34" charset="0"/>
              </a:rPr>
              <a:t>2 pets, 3 Ultra-Clean Washable markers, spray pump, scrub brush and tub</a:t>
            </a:r>
          </a:p>
        </p:txBody>
      </p:sp>
      <p:sp>
        <p:nvSpPr>
          <p:cNvPr id="12" name="Rectangle 11">
            <a:extLst>
              <a:ext uri="{FF2B5EF4-FFF2-40B4-BE49-F238E27FC236}">
                <a16:creationId xmlns:a16="http://schemas.microsoft.com/office/drawing/2014/main" id="{332B9B01-0A87-43B3-9920-031EB96356B8}"/>
              </a:ext>
            </a:extLst>
          </p:cNvPr>
          <p:cNvSpPr/>
          <p:nvPr/>
        </p:nvSpPr>
        <p:spPr>
          <a:xfrm>
            <a:off x="3721509" y="3183041"/>
            <a:ext cx="2676435" cy="1292662"/>
          </a:xfrm>
          <a:prstGeom prst="rect">
            <a:avLst/>
          </a:prstGeom>
        </p:spPr>
        <p:txBody>
          <a:bodyPr wrap="square">
            <a:spAutoFit/>
          </a:bodyPr>
          <a:lstStyle/>
          <a:p>
            <a:pPr lvl="0"/>
            <a:r>
              <a:rPr lang="en-US" sz="1200" b="1" dirty="0">
                <a:solidFill>
                  <a:srgbClr val="6DC1C9"/>
                </a:solidFill>
                <a:latin typeface="Century Gothic" panose="020B0502020202020204" pitchFamily="34" charset="0"/>
              </a:rPr>
              <a:t>Scribble Scrubbie Pets </a:t>
            </a:r>
          </a:p>
          <a:p>
            <a:pPr lvl="0"/>
            <a:r>
              <a:rPr lang="en-US" sz="1200" b="1" dirty="0">
                <a:solidFill>
                  <a:srgbClr val="6DC1C9"/>
                </a:solidFill>
                <a:highlight>
                  <a:srgbClr val="FFFF00"/>
                </a:highlight>
                <a:latin typeface="Century Gothic" panose="020B0502020202020204" pitchFamily="34" charset="0"/>
              </a:rPr>
              <a:t>NEW</a:t>
            </a:r>
            <a:r>
              <a:rPr lang="en-US" sz="1200" b="1" dirty="0">
                <a:solidFill>
                  <a:srgbClr val="6DC1C9"/>
                </a:solidFill>
                <a:latin typeface="Century Gothic" panose="020B0502020202020204" pitchFamily="34" charset="0"/>
              </a:rPr>
              <a:t>- Tattoo Shop </a:t>
            </a:r>
          </a:p>
          <a:p>
            <a:pPr marL="285750" indent="-285750">
              <a:buFont typeface="Arial" panose="020B0604020202020204" pitchFamily="34" charset="0"/>
              <a:buChar char="•"/>
            </a:pPr>
            <a:r>
              <a:rPr lang="en-US" sz="1000" dirty="0">
                <a:latin typeface="Century Gothic" panose="020B0502020202020204" pitchFamily="34" charset="0"/>
              </a:rPr>
              <a:t>Price: $14.99</a:t>
            </a:r>
          </a:p>
          <a:p>
            <a:pPr marL="285750" indent="-285750">
              <a:buFont typeface="Arial" panose="020B0604020202020204" pitchFamily="34" charset="0"/>
              <a:buChar char="•"/>
            </a:pPr>
            <a:r>
              <a:rPr lang="en-US" sz="1000" dirty="0">
                <a:latin typeface="Century Gothic" panose="020B0502020202020204" pitchFamily="34" charset="0"/>
              </a:rPr>
              <a:t>Available August 2020</a:t>
            </a:r>
          </a:p>
          <a:p>
            <a:pPr marL="285750" indent="-285750">
              <a:buFont typeface="Arial" panose="020B0604020202020204" pitchFamily="34" charset="0"/>
              <a:buChar char="•"/>
            </a:pPr>
            <a:r>
              <a:rPr lang="en-US" sz="1000" dirty="0">
                <a:latin typeface="Century Gothic" panose="020B0502020202020204" pitchFamily="34" charset="0"/>
              </a:rPr>
              <a:t>Content:</a:t>
            </a:r>
          </a:p>
          <a:p>
            <a:pPr marL="742950" lvl="1" indent="-285750">
              <a:buFont typeface="Arial" panose="020B0604020202020204" pitchFamily="34" charset="0"/>
              <a:buChar char="•"/>
            </a:pPr>
            <a:r>
              <a:rPr lang="en-US" sz="800" dirty="0">
                <a:latin typeface="Century Gothic" panose="020B0502020202020204" pitchFamily="34" charset="0"/>
              </a:rPr>
              <a:t>2 new pets, 2 Ultra-Clean Washable stampers, scrub brush, tub</a:t>
            </a:r>
          </a:p>
        </p:txBody>
      </p:sp>
      <p:sp>
        <p:nvSpPr>
          <p:cNvPr id="13" name="Rectangle 12">
            <a:extLst>
              <a:ext uri="{FF2B5EF4-FFF2-40B4-BE49-F238E27FC236}">
                <a16:creationId xmlns:a16="http://schemas.microsoft.com/office/drawing/2014/main" id="{FFF75B2A-B2D2-4CBB-A408-3FD4C7DE8C3E}"/>
              </a:ext>
            </a:extLst>
          </p:cNvPr>
          <p:cNvSpPr/>
          <p:nvPr/>
        </p:nvSpPr>
        <p:spPr>
          <a:xfrm>
            <a:off x="269075" y="6196379"/>
            <a:ext cx="2586466" cy="1169551"/>
          </a:xfrm>
          <a:prstGeom prst="rect">
            <a:avLst/>
          </a:prstGeom>
        </p:spPr>
        <p:txBody>
          <a:bodyPr wrap="square">
            <a:spAutoFit/>
          </a:bodyPr>
          <a:lstStyle/>
          <a:p>
            <a:pPr lvl="0"/>
            <a:r>
              <a:rPr lang="en-US" sz="1200" b="1" dirty="0">
                <a:solidFill>
                  <a:srgbClr val="6DC1C9"/>
                </a:solidFill>
                <a:latin typeface="Century Gothic" panose="020B0502020202020204" pitchFamily="34" charset="0"/>
              </a:rPr>
              <a:t>Scribble Scrubbie Pets </a:t>
            </a:r>
          </a:p>
          <a:p>
            <a:pPr lvl="0"/>
            <a:r>
              <a:rPr lang="en-US" sz="1200" b="1" dirty="0">
                <a:solidFill>
                  <a:srgbClr val="6DC1C9"/>
                </a:solidFill>
                <a:latin typeface="Century Gothic" panose="020B0502020202020204" pitchFamily="34" charset="0"/>
              </a:rPr>
              <a:t>Scrub Tub Playset </a:t>
            </a:r>
            <a:endParaRPr lang="en-US" sz="1200" dirty="0">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Price: $19.99</a:t>
            </a:r>
          </a:p>
          <a:p>
            <a:pPr marL="285750" indent="-285750">
              <a:buFont typeface="Arial" panose="020B0604020202020204" pitchFamily="34" charset="0"/>
              <a:buChar char="•"/>
            </a:pPr>
            <a:r>
              <a:rPr lang="en-US" sz="1000" dirty="0">
                <a:latin typeface="Century Gothic" panose="020B0502020202020204" pitchFamily="34" charset="0"/>
              </a:rPr>
              <a:t>Available Now </a:t>
            </a:r>
          </a:p>
          <a:p>
            <a:pPr marL="285750" indent="-285750">
              <a:buFont typeface="Arial" panose="020B0604020202020204" pitchFamily="34" charset="0"/>
              <a:buChar char="•"/>
            </a:pPr>
            <a:r>
              <a:rPr lang="en-US" sz="1000" dirty="0">
                <a:latin typeface="Century Gothic" panose="020B0502020202020204" pitchFamily="34" charset="0"/>
              </a:rPr>
              <a:t>Contents:</a:t>
            </a:r>
          </a:p>
          <a:p>
            <a:pPr marL="742950" lvl="1" indent="-285750">
              <a:buFont typeface="Arial" panose="020B0604020202020204" pitchFamily="34" charset="0"/>
              <a:buChar char="•"/>
            </a:pPr>
            <a:r>
              <a:rPr lang="en-US" sz="800" dirty="0">
                <a:latin typeface="Century Gothic" panose="020B0502020202020204" pitchFamily="34" charset="0"/>
              </a:rPr>
              <a:t>4 pets, 6 Ultra-Clean Washable markers, scrub brush and tub </a:t>
            </a:r>
          </a:p>
        </p:txBody>
      </p:sp>
      <p:sp>
        <p:nvSpPr>
          <p:cNvPr id="15" name="Rectangle 14">
            <a:extLst>
              <a:ext uri="{FF2B5EF4-FFF2-40B4-BE49-F238E27FC236}">
                <a16:creationId xmlns:a16="http://schemas.microsoft.com/office/drawing/2014/main" id="{AD7AAA93-9FBB-44F4-9F9D-205FFD358EDE}"/>
              </a:ext>
            </a:extLst>
          </p:cNvPr>
          <p:cNvSpPr/>
          <p:nvPr/>
        </p:nvSpPr>
        <p:spPr>
          <a:xfrm>
            <a:off x="3049074" y="6134823"/>
            <a:ext cx="2233711" cy="1292662"/>
          </a:xfrm>
          <a:prstGeom prst="rect">
            <a:avLst/>
          </a:prstGeom>
        </p:spPr>
        <p:txBody>
          <a:bodyPr wrap="square">
            <a:spAutoFit/>
          </a:bodyPr>
          <a:lstStyle/>
          <a:p>
            <a:pPr lvl="0"/>
            <a:r>
              <a:rPr lang="en-US" sz="1200" b="1" dirty="0">
                <a:solidFill>
                  <a:srgbClr val="6DC1C9"/>
                </a:solidFill>
                <a:latin typeface="Century Gothic" panose="020B0502020202020204" pitchFamily="34" charset="0"/>
              </a:rPr>
              <a:t>Scribble Scrubbie Pets </a:t>
            </a:r>
          </a:p>
          <a:p>
            <a:pPr lvl="0"/>
            <a:r>
              <a:rPr lang="en-US" sz="1200" b="1" dirty="0">
                <a:solidFill>
                  <a:srgbClr val="6DC1C9"/>
                </a:solidFill>
                <a:latin typeface="Century Gothic" panose="020B0502020202020204" pitchFamily="34" charset="0"/>
              </a:rPr>
              <a:t>Safari Set</a:t>
            </a:r>
            <a:endParaRPr lang="en-US" sz="1200" dirty="0">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Price: $19.99</a:t>
            </a:r>
          </a:p>
          <a:p>
            <a:pPr marL="285750" indent="-285750">
              <a:buFont typeface="Arial" panose="020B0604020202020204" pitchFamily="34" charset="0"/>
              <a:buChar char="•"/>
            </a:pPr>
            <a:r>
              <a:rPr lang="en-US" sz="1000" dirty="0">
                <a:latin typeface="Century Gothic" panose="020B0502020202020204" pitchFamily="34" charset="0"/>
              </a:rPr>
              <a:t>Available Now </a:t>
            </a:r>
          </a:p>
          <a:p>
            <a:pPr marL="285750" indent="-285750">
              <a:buFont typeface="Arial" panose="020B0604020202020204" pitchFamily="34" charset="0"/>
              <a:buChar char="•"/>
            </a:pPr>
            <a:r>
              <a:rPr lang="en-US" sz="1000" dirty="0">
                <a:latin typeface="Century Gothic" panose="020B0502020202020204" pitchFamily="34" charset="0"/>
              </a:rPr>
              <a:t>Contents:</a:t>
            </a:r>
          </a:p>
          <a:p>
            <a:pPr marL="742950" lvl="1" indent="-285750">
              <a:buFont typeface="Arial" panose="020B0604020202020204" pitchFamily="34" charset="0"/>
              <a:buChar char="•"/>
            </a:pPr>
            <a:r>
              <a:rPr lang="en-US" sz="800" dirty="0">
                <a:latin typeface="Century Gothic" panose="020B0502020202020204" pitchFamily="34" charset="0"/>
              </a:rPr>
              <a:t>4 safari pets, 6 Ultra-Clean Washable markers, 1 scrub brush and tub </a:t>
            </a:r>
          </a:p>
        </p:txBody>
      </p:sp>
      <p:pic>
        <p:nvPicPr>
          <p:cNvPr id="16" name="Picture 15">
            <a:extLst>
              <a:ext uri="{FF2B5EF4-FFF2-40B4-BE49-F238E27FC236}">
                <a16:creationId xmlns:a16="http://schemas.microsoft.com/office/drawing/2014/main" id="{3633C37D-B848-44EC-A99F-35AC9EB7E7DA}"/>
              </a:ext>
            </a:extLst>
          </p:cNvPr>
          <p:cNvPicPr>
            <a:picLocks noChangeAspect="1"/>
          </p:cNvPicPr>
          <p:nvPr/>
        </p:nvPicPr>
        <p:blipFill>
          <a:blip r:embed="rId6"/>
          <a:stretch>
            <a:fillRect/>
          </a:stretch>
        </p:blipFill>
        <p:spPr>
          <a:xfrm>
            <a:off x="5716870" y="4460645"/>
            <a:ext cx="1924194" cy="1735547"/>
          </a:xfrm>
          <a:prstGeom prst="rect">
            <a:avLst/>
          </a:prstGeom>
        </p:spPr>
      </p:pic>
      <p:sp>
        <p:nvSpPr>
          <p:cNvPr id="17" name="Rectangle 16">
            <a:extLst>
              <a:ext uri="{FF2B5EF4-FFF2-40B4-BE49-F238E27FC236}">
                <a16:creationId xmlns:a16="http://schemas.microsoft.com/office/drawing/2014/main" id="{A677A2C3-C00C-4635-B2FA-4454E1926CB6}"/>
              </a:ext>
            </a:extLst>
          </p:cNvPr>
          <p:cNvSpPr/>
          <p:nvPr/>
        </p:nvSpPr>
        <p:spPr>
          <a:xfrm>
            <a:off x="5537318" y="6315876"/>
            <a:ext cx="2026765" cy="1415772"/>
          </a:xfrm>
          <a:prstGeom prst="rect">
            <a:avLst/>
          </a:prstGeom>
        </p:spPr>
        <p:txBody>
          <a:bodyPr wrap="square">
            <a:spAutoFit/>
          </a:bodyPr>
          <a:lstStyle/>
          <a:p>
            <a:pPr lvl="0"/>
            <a:r>
              <a:rPr lang="en-US" sz="1200" b="1" dirty="0">
                <a:solidFill>
                  <a:srgbClr val="6DC1C9"/>
                </a:solidFill>
                <a:latin typeface="Century Gothic" panose="020B0502020202020204" pitchFamily="34" charset="0"/>
              </a:rPr>
              <a:t>Scribble Scrubbie Pets </a:t>
            </a:r>
          </a:p>
          <a:p>
            <a:pPr lvl="0"/>
            <a:r>
              <a:rPr lang="en-US" sz="1200" b="1" dirty="0">
                <a:solidFill>
                  <a:srgbClr val="6DC1C9"/>
                </a:solidFill>
                <a:latin typeface="Century Gothic" panose="020B0502020202020204" pitchFamily="34" charset="0"/>
              </a:rPr>
              <a:t>Vet Set</a:t>
            </a:r>
            <a:endParaRPr lang="en-US" sz="1200" dirty="0">
              <a:solidFill>
                <a:prstClr val="black"/>
              </a:solidFill>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Price: $14.99</a:t>
            </a:r>
          </a:p>
          <a:p>
            <a:pPr marL="285750" indent="-285750">
              <a:buFont typeface="Arial" panose="020B0604020202020204" pitchFamily="34" charset="0"/>
              <a:buChar char="•"/>
            </a:pPr>
            <a:r>
              <a:rPr lang="en-US" sz="1000" dirty="0">
                <a:latin typeface="Century Gothic" panose="020B0502020202020204" pitchFamily="34" charset="0"/>
              </a:rPr>
              <a:t>Available Now </a:t>
            </a:r>
          </a:p>
          <a:p>
            <a:pPr marL="285750" indent="-285750">
              <a:buFont typeface="Arial" panose="020B0604020202020204" pitchFamily="34" charset="0"/>
              <a:buChar char="•"/>
            </a:pPr>
            <a:r>
              <a:rPr lang="en-US" sz="1000" dirty="0">
                <a:latin typeface="Century Gothic" panose="020B0502020202020204" pitchFamily="34" charset="0"/>
              </a:rPr>
              <a:t>Contents:</a:t>
            </a:r>
          </a:p>
          <a:p>
            <a:pPr marL="742950" lvl="1" indent="-285750">
              <a:buFont typeface="Arial" panose="020B0604020202020204" pitchFamily="34" charset="0"/>
              <a:buChar char="•"/>
            </a:pPr>
            <a:r>
              <a:rPr lang="en-US" sz="800" dirty="0">
                <a:latin typeface="Century Gothic" panose="020B0502020202020204" pitchFamily="34" charset="0"/>
              </a:rPr>
              <a:t>2 pets, 3 Ultra-Clean Washable markers, 1 scrub brush and spray bottle </a:t>
            </a:r>
          </a:p>
        </p:txBody>
      </p:sp>
      <p:pic>
        <p:nvPicPr>
          <p:cNvPr id="18" name="Picture 17">
            <a:extLst>
              <a:ext uri="{FF2B5EF4-FFF2-40B4-BE49-F238E27FC236}">
                <a16:creationId xmlns:a16="http://schemas.microsoft.com/office/drawing/2014/main" id="{7793E8A0-791E-4659-94FC-91BC6F23D8F0}"/>
              </a:ext>
            </a:extLst>
          </p:cNvPr>
          <p:cNvPicPr>
            <a:picLocks noChangeAspect="1"/>
          </p:cNvPicPr>
          <p:nvPr/>
        </p:nvPicPr>
        <p:blipFill>
          <a:blip r:embed="rId7"/>
          <a:stretch>
            <a:fillRect/>
          </a:stretch>
        </p:blipFill>
        <p:spPr>
          <a:xfrm>
            <a:off x="1744397" y="7977111"/>
            <a:ext cx="1691980" cy="1605884"/>
          </a:xfrm>
          <a:prstGeom prst="rect">
            <a:avLst/>
          </a:prstGeom>
        </p:spPr>
      </p:pic>
      <p:sp>
        <p:nvSpPr>
          <p:cNvPr id="20" name="Rectangle 19">
            <a:extLst>
              <a:ext uri="{FF2B5EF4-FFF2-40B4-BE49-F238E27FC236}">
                <a16:creationId xmlns:a16="http://schemas.microsoft.com/office/drawing/2014/main" id="{0139299F-9604-4640-87CE-A992909A584A}"/>
              </a:ext>
            </a:extLst>
          </p:cNvPr>
          <p:cNvSpPr/>
          <p:nvPr/>
        </p:nvSpPr>
        <p:spPr>
          <a:xfrm>
            <a:off x="3542872" y="8157690"/>
            <a:ext cx="2233711" cy="1415772"/>
          </a:xfrm>
          <a:prstGeom prst="rect">
            <a:avLst/>
          </a:prstGeom>
        </p:spPr>
        <p:txBody>
          <a:bodyPr wrap="square">
            <a:spAutoFit/>
          </a:bodyPr>
          <a:lstStyle/>
          <a:p>
            <a:pPr lvl="0"/>
            <a:r>
              <a:rPr lang="en-US" sz="1200" b="1" dirty="0">
                <a:solidFill>
                  <a:srgbClr val="6DC1C9"/>
                </a:solidFill>
                <a:latin typeface="Century Gothic" panose="020B0502020202020204" pitchFamily="34" charset="0"/>
              </a:rPr>
              <a:t>Scribble Scrubbie Pets </a:t>
            </a:r>
          </a:p>
          <a:p>
            <a:pPr lvl="0"/>
            <a:r>
              <a:rPr lang="en-US" sz="1200" b="1" dirty="0">
                <a:solidFill>
                  <a:srgbClr val="6DC1C9"/>
                </a:solidFill>
                <a:latin typeface="Century Gothic" panose="020B0502020202020204" pitchFamily="34" charset="0"/>
              </a:rPr>
              <a:t>Salon Set </a:t>
            </a:r>
            <a:endParaRPr lang="en-US" sz="1200" dirty="0">
              <a:solidFill>
                <a:prstClr val="black"/>
              </a:solidFill>
              <a:latin typeface="Century Gothic" panose="020B0502020202020204" pitchFamily="34" charset="0"/>
            </a:endParaRPr>
          </a:p>
          <a:p>
            <a:pPr marL="285750" indent="-285750">
              <a:buFont typeface="Arial" panose="020B0604020202020204" pitchFamily="34" charset="0"/>
              <a:buChar char="•"/>
            </a:pPr>
            <a:r>
              <a:rPr lang="en-US" sz="1000" dirty="0">
                <a:latin typeface="Century Gothic" panose="020B0502020202020204" pitchFamily="34" charset="0"/>
              </a:rPr>
              <a:t>Price: $14.99</a:t>
            </a:r>
          </a:p>
          <a:p>
            <a:pPr marL="285750" indent="-285750">
              <a:buFont typeface="Arial" panose="020B0604020202020204" pitchFamily="34" charset="0"/>
              <a:buChar char="•"/>
            </a:pPr>
            <a:r>
              <a:rPr lang="en-US" sz="1000" dirty="0">
                <a:latin typeface="Century Gothic" panose="020B0502020202020204" pitchFamily="34" charset="0"/>
              </a:rPr>
              <a:t>Available Now </a:t>
            </a:r>
          </a:p>
          <a:p>
            <a:pPr marL="285750" indent="-285750">
              <a:buFont typeface="Arial" panose="020B0604020202020204" pitchFamily="34" charset="0"/>
              <a:buChar char="•"/>
            </a:pPr>
            <a:r>
              <a:rPr lang="en-US" sz="1000" dirty="0">
                <a:latin typeface="Century Gothic" panose="020B0502020202020204" pitchFamily="34" charset="0"/>
              </a:rPr>
              <a:t>Contents:</a:t>
            </a:r>
          </a:p>
          <a:p>
            <a:pPr marL="742950" lvl="1" indent="-285750">
              <a:buFont typeface="Arial" panose="020B0604020202020204" pitchFamily="34" charset="0"/>
              <a:buChar char="•"/>
            </a:pPr>
            <a:r>
              <a:rPr lang="en-US" sz="800" dirty="0">
                <a:latin typeface="Century Gothic" panose="020B0502020202020204" pitchFamily="34" charset="0"/>
              </a:rPr>
              <a:t>2 pets, 3 Ultra-Clean Washable markers, 1 scrub brush and spray bottle </a:t>
            </a:r>
          </a:p>
        </p:txBody>
      </p:sp>
      <p:pic>
        <p:nvPicPr>
          <p:cNvPr id="2" name="Picture 1">
            <a:extLst>
              <a:ext uri="{FF2B5EF4-FFF2-40B4-BE49-F238E27FC236}">
                <a16:creationId xmlns:a16="http://schemas.microsoft.com/office/drawing/2014/main" id="{CCD7CDAA-5489-4F1E-AF3C-C9909960A95D}"/>
              </a:ext>
            </a:extLst>
          </p:cNvPr>
          <p:cNvPicPr>
            <a:picLocks noChangeAspect="1"/>
          </p:cNvPicPr>
          <p:nvPr/>
        </p:nvPicPr>
        <p:blipFill rotWithShape="1">
          <a:blip r:embed="rId8"/>
          <a:srcRect t="4498" b="9029"/>
          <a:stretch/>
        </p:blipFill>
        <p:spPr>
          <a:xfrm>
            <a:off x="2855541" y="4460645"/>
            <a:ext cx="2449753" cy="1594875"/>
          </a:xfrm>
          <a:prstGeom prst="rect">
            <a:avLst/>
          </a:prstGeom>
        </p:spPr>
      </p:pic>
      <p:pic>
        <p:nvPicPr>
          <p:cNvPr id="10" name="Picture 9">
            <a:extLst>
              <a:ext uri="{FF2B5EF4-FFF2-40B4-BE49-F238E27FC236}">
                <a16:creationId xmlns:a16="http://schemas.microsoft.com/office/drawing/2014/main" id="{4FD7FAA1-DEEE-44DE-9CF4-5258BAF12049}"/>
              </a:ext>
            </a:extLst>
          </p:cNvPr>
          <p:cNvPicPr>
            <a:picLocks noChangeAspect="1"/>
          </p:cNvPicPr>
          <p:nvPr/>
        </p:nvPicPr>
        <p:blipFill>
          <a:blip r:embed="rId9"/>
          <a:stretch>
            <a:fillRect/>
          </a:stretch>
        </p:blipFill>
        <p:spPr>
          <a:xfrm>
            <a:off x="3550665" y="1364882"/>
            <a:ext cx="2551464" cy="1700976"/>
          </a:xfrm>
          <a:prstGeom prst="rect">
            <a:avLst/>
          </a:prstGeom>
        </p:spPr>
      </p:pic>
    </p:spTree>
    <p:extLst>
      <p:ext uri="{BB962C8B-B14F-4D97-AF65-F5344CB8AC3E}">
        <p14:creationId xmlns:p14="http://schemas.microsoft.com/office/powerpoint/2010/main" val="42783897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3241</TotalTime>
  <Words>416</Words>
  <Application>Microsoft Macintosh PowerPoint</Application>
  <PresentationFormat>Custom</PresentationFormat>
  <Paragraphs>57</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Arial</vt:lpstr>
      <vt:lpstr>Arial Rounded MT Bold</vt:lpstr>
      <vt:lpstr>Calibri</vt:lpstr>
      <vt:lpstr>Calibri Light</vt:lpstr>
      <vt:lpstr>Century Gothic</vt:lpstr>
      <vt:lpstr>Office Theme</vt:lpstr>
      <vt:lpstr>PowerPoint Presentation</vt:lpstr>
      <vt:lpstr>PowerPoint Presentation</vt:lpstr>
    </vt:vector>
  </TitlesOfParts>
  <Company>Crayola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Leila Driscoll</dc:creator>
  <cp:lastModifiedBy>Microsoft Office User</cp:lastModifiedBy>
  <cp:revision>173</cp:revision>
  <cp:lastPrinted>2020-02-05T23:18:36Z</cp:lastPrinted>
  <dcterms:created xsi:type="dcterms:W3CDTF">2020-01-02T16:17:23Z</dcterms:created>
  <dcterms:modified xsi:type="dcterms:W3CDTF">2020-02-06T21:00:59Z</dcterms:modified>
</cp:coreProperties>
</file>